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60" r:id="rId5"/>
    <p:sldId id="261" r:id="rId6"/>
    <p:sldId id="262" r:id="rId7"/>
    <p:sldId id="263" r:id="rId8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4" autoAdjust="0"/>
    <p:restoredTop sz="94660"/>
  </p:normalViewPr>
  <p:slideViewPr>
    <p:cSldViewPr>
      <p:cViewPr varScale="1">
        <p:scale>
          <a:sx n="80" d="100"/>
          <a:sy n="80" d="100"/>
        </p:scale>
        <p:origin x="271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6737" y="3314954"/>
            <a:ext cx="642302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3475" y="5988304"/>
            <a:ext cx="528955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7825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1597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9/5/2024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9/5/2024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9/5/2024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825" y="427736"/>
            <a:ext cx="6800850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825" y="2459482"/>
            <a:ext cx="680085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9210" y="9944862"/>
            <a:ext cx="2418080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825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0680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yayoi-kk.co.jp/subcontents.html?page_id=27525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ayroll-employee.yayoi-kk.co.jp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nta.go.jp/taxes/tetsuzuki/mynumberinfo/mnp_junbi/nenmatsu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D31FCF03-66A9-7ECC-8AA9-6F7E744F61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04"/>
            <a:ext cx="7556500" cy="1068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788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611242E3-D792-16F1-B05D-2421D1962D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8"/>
            <a:ext cx="7556500" cy="10684483"/>
          </a:xfrm>
          <a:prstGeom prst="rect">
            <a:avLst/>
          </a:prstGeom>
        </p:spPr>
      </p:pic>
      <p:sp>
        <p:nvSpPr>
          <p:cNvPr id="5" name="object 193">
            <a:extLst>
              <a:ext uri="{FF2B5EF4-FFF2-40B4-BE49-F238E27FC236}">
                <a16:creationId xmlns:a16="http://schemas.microsoft.com/office/drawing/2014/main" id="{F0C0C793-47C8-4F60-DAAD-65CF7F91822E}"/>
              </a:ext>
            </a:extLst>
          </p:cNvPr>
          <p:cNvSpPr txBox="1"/>
          <p:nvPr/>
        </p:nvSpPr>
        <p:spPr>
          <a:xfrm>
            <a:off x="2628000" y="2883323"/>
            <a:ext cx="442481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085CA7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hlinkClick r:id="rId3"/>
              </a:rPr>
              <a:t>https://support.yayoi-kk.co.jp/subcontents.html?page_id=27525</a:t>
            </a:r>
            <a:endParaRPr sz="900" dirty="0">
              <a:latin typeface="游ゴシック" panose="020B0400000000000000" pitchFamily="50" charset="-128"/>
              <a:ea typeface="游ゴシック" panose="020B0400000000000000" pitchFamily="50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3716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>
            <a:extLst>
              <a:ext uri="{FF2B5EF4-FFF2-40B4-BE49-F238E27FC236}">
                <a16:creationId xmlns:a16="http://schemas.microsoft.com/office/drawing/2014/main" id="{381D83E3-17B3-F6E5-FBC4-8943B420A5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8"/>
            <a:ext cx="7556500" cy="10688942"/>
          </a:xfrm>
          <a:prstGeom prst="rect">
            <a:avLst/>
          </a:prstGeom>
        </p:spPr>
      </p:pic>
      <p:sp>
        <p:nvSpPr>
          <p:cNvPr id="6" name="object 193">
            <a:extLst>
              <a:ext uri="{FF2B5EF4-FFF2-40B4-BE49-F238E27FC236}">
                <a16:creationId xmlns:a16="http://schemas.microsoft.com/office/drawing/2014/main" id="{BA17248A-821D-578A-69C7-A5D4F63F2743}"/>
              </a:ext>
            </a:extLst>
          </p:cNvPr>
          <p:cNvSpPr txBox="1"/>
          <p:nvPr/>
        </p:nvSpPr>
        <p:spPr>
          <a:xfrm>
            <a:off x="517763" y="7624643"/>
            <a:ext cx="1371600" cy="202842"/>
          </a:xfrm>
          <a:prstGeom prst="rect">
            <a:avLst/>
          </a:prstGeom>
        </p:spPr>
        <p:txBody>
          <a:bodyPr vert="horz" wrap="square" lIns="36000" tIns="180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68680" algn="l"/>
              </a:tabLst>
            </a:pPr>
            <a:r>
              <a:rPr sz="1200" b="1" dirty="0">
                <a:solidFill>
                  <a:srgbClr val="CF6A85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Noto Sans JP"/>
              </a:rPr>
              <a:t>〇月〇</a:t>
            </a:r>
            <a:r>
              <a:rPr sz="1200" b="1" spc="-580" dirty="0">
                <a:solidFill>
                  <a:srgbClr val="CF6A85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Noto Sans JP"/>
              </a:rPr>
              <a:t>日</a:t>
            </a:r>
            <a:r>
              <a:rPr sz="1200" b="1" spc="-50" dirty="0">
                <a:solidFill>
                  <a:srgbClr val="CF6A85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Noto Sans JP"/>
              </a:rPr>
              <a:t>（</a:t>
            </a:r>
            <a:r>
              <a:rPr sz="1200" b="1" dirty="0">
                <a:solidFill>
                  <a:srgbClr val="CF6A85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Noto Sans JP"/>
              </a:rPr>
              <a:t>	</a:t>
            </a:r>
            <a:r>
              <a:rPr sz="1200" b="1" spc="-580" dirty="0">
                <a:solidFill>
                  <a:srgbClr val="CF6A85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Noto Sans JP"/>
              </a:rPr>
              <a:t>）</a:t>
            </a:r>
            <a:r>
              <a:rPr sz="1200" b="1" dirty="0">
                <a:solidFill>
                  <a:srgbClr val="CF6A85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Noto Sans JP"/>
              </a:rPr>
              <a:t>以</a:t>
            </a:r>
            <a:r>
              <a:rPr sz="1200" b="1" spc="-50" dirty="0">
                <a:solidFill>
                  <a:srgbClr val="CF6A85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Noto Sans JP"/>
              </a:rPr>
              <a:t>降</a:t>
            </a:r>
            <a:endParaRPr sz="1200" dirty="0">
              <a:latin typeface="游ゴシック" panose="020B0400000000000000" pitchFamily="50" charset="-128"/>
              <a:ea typeface="游ゴシック" panose="020B0400000000000000" pitchFamily="50" charset="-128"/>
              <a:cs typeface="Noto Sans JP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2295156-403D-44B5-BFBB-73B031347CD1}"/>
              </a:ext>
            </a:extLst>
          </p:cNvPr>
          <p:cNvSpPr txBox="1"/>
          <p:nvPr/>
        </p:nvSpPr>
        <p:spPr>
          <a:xfrm>
            <a:off x="1419959" y="5127523"/>
            <a:ext cx="26234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b="1" dirty="0">
                <a:solidFill>
                  <a:srgbClr val="005CA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2024</a:t>
            </a:r>
            <a:r>
              <a:rPr lang="ja-JP" altLang="en-US" sz="1800" b="1" dirty="0">
                <a:solidFill>
                  <a:srgbClr val="005CA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年</a:t>
            </a:r>
            <a:r>
              <a:rPr lang="en-US" altLang="ja-JP" sz="1800" b="1" dirty="0">
                <a:solidFill>
                  <a:srgbClr val="005CA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11</a:t>
            </a:r>
            <a:r>
              <a:rPr lang="ja-JP" altLang="en-US" sz="1800" b="1" dirty="0">
                <a:solidFill>
                  <a:srgbClr val="005CA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月上旬以降</a:t>
            </a: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29CBDB41-1874-175C-76F9-7367F261333E}"/>
              </a:ext>
            </a:extLst>
          </p:cNvPr>
          <p:cNvSpPr/>
          <p:nvPr/>
        </p:nvSpPr>
        <p:spPr>
          <a:xfrm>
            <a:off x="2297903" y="10389356"/>
            <a:ext cx="22860" cy="190500"/>
          </a:xfrm>
          <a:custGeom>
            <a:avLst/>
            <a:gdLst/>
            <a:ahLst/>
            <a:cxnLst/>
            <a:rect l="l" t="t" r="r" b="b"/>
            <a:pathLst>
              <a:path w="22860" h="190500">
                <a:moveTo>
                  <a:pt x="22860" y="0"/>
                </a:moveTo>
                <a:lnTo>
                  <a:pt x="0" y="0"/>
                </a:lnTo>
                <a:lnTo>
                  <a:pt x="0" y="190487"/>
                </a:lnTo>
                <a:lnTo>
                  <a:pt x="22860" y="190487"/>
                </a:lnTo>
                <a:lnTo>
                  <a:pt x="2286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225">
            <a:extLst>
              <a:ext uri="{FF2B5EF4-FFF2-40B4-BE49-F238E27FC236}">
                <a16:creationId xmlns:a16="http://schemas.microsoft.com/office/drawing/2014/main" id="{4C407344-1089-CB3D-FC5C-2B611D0142CF}"/>
              </a:ext>
            </a:extLst>
          </p:cNvPr>
          <p:cNvSpPr txBox="1"/>
          <p:nvPr/>
        </p:nvSpPr>
        <p:spPr>
          <a:xfrm>
            <a:off x="5109404" y="10351256"/>
            <a:ext cx="1629458" cy="28982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25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xxxxxx@xxx.</a:t>
            </a:r>
            <a:r>
              <a:rPr sz="1600" b="1" spc="-165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 </a:t>
            </a:r>
            <a:r>
              <a:rPr sz="1600" b="1" spc="-25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jp</a:t>
            </a:r>
            <a:endParaRPr sz="1600" dirty="0">
              <a:latin typeface="游ゴシック" panose="020B0400000000000000" pitchFamily="50" charset="-128"/>
              <a:ea typeface="游ゴシック" panose="020B0400000000000000" pitchFamily="50" charset="-128"/>
              <a:cs typeface="HiraKakuStd-W6"/>
            </a:endParaRPr>
          </a:p>
        </p:txBody>
      </p:sp>
      <p:sp>
        <p:nvSpPr>
          <p:cNvPr id="17" name="object 225">
            <a:extLst>
              <a:ext uri="{FF2B5EF4-FFF2-40B4-BE49-F238E27FC236}">
                <a16:creationId xmlns:a16="http://schemas.microsoft.com/office/drawing/2014/main" id="{A66DA4AE-6DFE-EB26-1DBF-E20560A78216}"/>
              </a:ext>
            </a:extLst>
          </p:cNvPr>
          <p:cNvSpPr txBox="1"/>
          <p:nvPr/>
        </p:nvSpPr>
        <p:spPr>
          <a:xfrm>
            <a:off x="3398400" y="10369256"/>
            <a:ext cx="1507490" cy="28982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b="1" spc="-25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00-0000-0000</a:t>
            </a:r>
            <a:endParaRPr sz="1600" b="1" dirty="0">
              <a:latin typeface="游ゴシック" panose="020B0400000000000000" pitchFamily="50" charset="-128"/>
              <a:ea typeface="游ゴシック" panose="020B0400000000000000" pitchFamily="50" charset="-128"/>
              <a:cs typeface="HiraKakuStd-W6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76C7CF8-44B4-D172-305C-8E5E6A61F66B}"/>
              </a:ext>
            </a:extLst>
          </p:cNvPr>
          <p:cNvSpPr txBox="1"/>
          <p:nvPr/>
        </p:nvSpPr>
        <p:spPr>
          <a:xfrm>
            <a:off x="2395785" y="10362924"/>
            <a:ext cx="925265" cy="369332"/>
          </a:xfrm>
          <a:prstGeom prst="rect">
            <a:avLst/>
          </a:prstGeom>
          <a:noFill/>
        </p:spPr>
        <p:txBody>
          <a:bodyPr wrap="square" tIns="0" rIns="0">
            <a:no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600" b="1" spc="-25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総務部</a:t>
            </a:r>
            <a:endParaRPr lang="ja-JP" altLang="en-US" sz="1600" b="1" dirty="0">
              <a:latin typeface="游ゴシック" panose="020B0400000000000000" pitchFamily="50" charset="-128"/>
              <a:ea typeface="游ゴシック" panose="020B0400000000000000" pitchFamily="50" charset="-128"/>
              <a:cs typeface="HiraKakuStd-W6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740499E-CDB2-E087-2682-05AB9CBA14AE}"/>
              </a:ext>
            </a:extLst>
          </p:cNvPr>
          <p:cNvSpPr txBox="1"/>
          <p:nvPr/>
        </p:nvSpPr>
        <p:spPr>
          <a:xfrm>
            <a:off x="795142" y="10362924"/>
            <a:ext cx="1459108" cy="369332"/>
          </a:xfrm>
          <a:prstGeom prst="rect">
            <a:avLst/>
          </a:prstGeom>
          <a:noFill/>
        </p:spPr>
        <p:txBody>
          <a:bodyPr wrap="square" tIns="0" rIns="0">
            <a:no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問い合わせ先</a:t>
            </a:r>
          </a:p>
        </p:txBody>
      </p:sp>
    </p:spTree>
    <p:extLst>
      <p:ext uri="{BB962C8B-B14F-4D97-AF65-F5344CB8AC3E}">
        <p14:creationId xmlns:p14="http://schemas.microsoft.com/office/powerpoint/2010/main" val="1002498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15FE4B7-26BA-B240-6AFB-6D096B5A61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8"/>
            <a:ext cx="7556500" cy="10688942"/>
          </a:xfrm>
          <a:prstGeom prst="rect">
            <a:avLst/>
          </a:prstGeom>
        </p:spPr>
      </p:pic>
      <p:sp>
        <p:nvSpPr>
          <p:cNvPr id="4" name="object 173">
            <a:extLst>
              <a:ext uri="{FF2B5EF4-FFF2-40B4-BE49-F238E27FC236}">
                <a16:creationId xmlns:a16="http://schemas.microsoft.com/office/drawing/2014/main" id="{A8A072D9-EDCC-F828-8523-434B99460C5A}"/>
              </a:ext>
            </a:extLst>
          </p:cNvPr>
          <p:cNvSpPr txBox="1"/>
          <p:nvPr/>
        </p:nvSpPr>
        <p:spPr>
          <a:xfrm>
            <a:off x="836266" y="7825795"/>
            <a:ext cx="2988123" cy="174851"/>
          </a:xfrm>
          <a:prstGeom prst="rect">
            <a:avLst/>
          </a:prstGeom>
        </p:spPr>
        <p:txBody>
          <a:bodyPr vert="horz" wrap="square" lIns="72000" tIns="360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1" dirty="0">
                <a:solidFill>
                  <a:srgbClr val="085CA7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hlinkClick r:id="rId3"/>
              </a:rPr>
              <a:t>https://payroll-employee.yayoi-kk.co.jp/</a:t>
            </a:r>
            <a:endParaRPr sz="900" dirty="0">
              <a:latin typeface="游ゴシック" panose="020B0400000000000000" pitchFamily="50" charset="-128"/>
              <a:ea typeface="游ゴシック" panose="020B0400000000000000" pitchFamily="50" charset="-128"/>
              <a:cs typeface="Arial"/>
            </a:endParaRPr>
          </a:p>
        </p:txBody>
      </p:sp>
      <p:sp>
        <p:nvSpPr>
          <p:cNvPr id="5" name="object 6">
            <a:extLst>
              <a:ext uri="{FF2B5EF4-FFF2-40B4-BE49-F238E27FC236}">
                <a16:creationId xmlns:a16="http://schemas.microsoft.com/office/drawing/2014/main" id="{3F91F1A5-F4D5-2A64-A34B-88D67F5524A9}"/>
              </a:ext>
            </a:extLst>
          </p:cNvPr>
          <p:cNvSpPr/>
          <p:nvPr/>
        </p:nvSpPr>
        <p:spPr>
          <a:xfrm>
            <a:off x="2297903" y="10389356"/>
            <a:ext cx="22860" cy="190500"/>
          </a:xfrm>
          <a:custGeom>
            <a:avLst/>
            <a:gdLst/>
            <a:ahLst/>
            <a:cxnLst/>
            <a:rect l="l" t="t" r="r" b="b"/>
            <a:pathLst>
              <a:path w="22860" h="190500">
                <a:moveTo>
                  <a:pt x="22860" y="0"/>
                </a:moveTo>
                <a:lnTo>
                  <a:pt x="0" y="0"/>
                </a:lnTo>
                <a:lnTo>
                  <a:pt x="0" y="190487"/>
                </a:lnTo>
                <a:lnTo>
                  <a:pt x="22860" y="190487"/>
                </a:lnTo>
                <a:lnTo>
                  <a:pt x="2286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225">
            <a:extLst>
              <a:ext uri="{FF2B5EF4-FFF2-40B4-BE49-F238E27FC236}">
                <a16:creationId xmlns:a16="http://schemas.microsoft.com/office/drawing/2014/main" id="{F9180B5C-DAD9-F2A7-B250-8F291E926330}"/>
              </a:ext>
            </a:extLst>
          </p:cNvPr>
          <p:cNvSpPr txBox="1"/>
          <p:nvPr/>
        </p:nvSpPr>
        <p:spPr>
          <a:xfrm>
            <a:off x="5109404" y="10351256"/>
            <a:ext cx="1629458" cy="28982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25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xxxxxx@xxx.</a:t>
            </a:r>
            <a:r>
              <a:rPr sz="1600" b="1" spc="-165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 </a:t>
            </a:r>
            <a:r>
              <a:rPr sz="1600" b="1" spc="-25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jp</a:t>
            </a:r>
            <a:endParaRPr sz="1600" dirty="0">
              <a:latin typeface="游ゴシック" panose="020B0400000000000000" pitchFamily="50" charset="-128"/>
              <a:ea typeface="游ゴシック" panose="020B0400000000000000" pitchFamily="50" charset="-128"/>
              <a:cs typeface="HiraKakuStd-W6"/>
            </a:endParaRPr>
          </a:p>
        </p:txBody>
      </p:sp>
      <p:sp>
        <p:nvSpPr>
          <p:cNvPr id="7" name="object 225">
            <a:extLst>
              <a:ext uri="{FF2B5EF4-FFF2-40B4-BE49-F238E27FC236}">
                <a16:creationId xmlns:a16="http://schemas.microsoft.com/office/drawing/2014/main" id="{87F04AC0-93BB-CD90-6E68-006A24073696}"/>
              </a:ext>
            </a:extLst>
          </p:cNvPr>
          <p:cNvSpPr txBox="1"/>
          <p:nvPr/>
        </p:nvSpPr>
        <p:spPr>
          <a:xfrm>
            <a:off x="3398400" y="10369256"/>
            <a:ext cx="1507490" cy="28982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600" b="1" spc="-25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00-0000-0000</a:t>
            </a:r>
            <a:endParaRPr sz="1600" b="1" dirty="0">
              <a:latin typeface="游ゴシック" panose="020B0400000000000000" pitchFamily="50" charset="-128"/>
              <a:ea typeface="游ゴシック" panose="020B0400000000000000" pitchFamily="50" charset="-128"/>
              <a:cs typeface="HiraKakuStd-W6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A39FBD5-421D-16C5-1632-080388EB83E1}"/>
              </a:ext>
            </a:extLst>
          </p:cNvPr>
          <p:cNvSpPr txBox="1"/>
          <p:nvPr/>
        </p:nvSpPr>
        <p:spPr>
          <a:xfrm>
            <a:off x="2395785" y="10362924"/>
            <a:ext cx="925265" cy="369332"/>
          </a:xfrm>
          <a:prstGeom prst="rect">
            <a:avLst/>
          </a:prstGeom>
          <a:noFill/>
        </p:spPr>
        <p:txBody>
          <a:bodyPr wrap="square" tIns="0" rIns="0">
            <a:no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600" b="1" spc="-25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総務部</a:t>
            </a:r>
            <a:endParaRPr lang="ja-JP" altLang="en-US" sz="1600" b="1" dirty="0">
              <a:latin typeface="游ゴシック" panose="020B0400000000000000" pitchFamily="50" charset="-128"/>
              <a:ea typeface="游ゴシック" panose="020B0400000000000000" pitchFamily="50" charset="-128"/>
              <a:cs typeface="HiraKakuStd-W6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FC9E28D-7AA8-C51F-8EA0-CA5359FF74EC}"/>
              </a:ext>
            </a:extLst>
          </p:cNvPr>
          <p:cNvSpPr txBox="1"/>
          <p:nvPr/>
        </p:nvSpPr>
        <p:spPr>
          <a:xfrm>
            <a:off x="795142" y="10362924"/>
            <a:ext cx="1459108" cy="369332"/>
          </a:xfrm>
          <a:prstGeom prst="rect">
            <a:avLst/>
          </a:prstGeom>
          <a:noFill/>
        </p:spPr>
        <p:txBody>
          <a:bodyPr wrap="square" tIns="0" rIns="0">
            <a:no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HiraKakuStd-W6"/>
              </a:rPr>
              <a:t>問い合わせ先</a:t>
            </a:r>
          </a:p>
        </p:txBody>
      </p:sp>
      <p:sp>
        <p:nvSpPr>
          <p:cNvPr id="15" name="object 173">
            <a:extLst>
              <a:ext uri="{FF2B5EF4-FFF2-40B4-BE49-F238E27FC236}">
                <a16:creationId xmlns:a16="http://schemas.microsoft.com/office/drawing/2014/main" id="{FBFEAA8E-63DE-A31C-8C55-BA05C569EEB6}"/>
              </a:ext>
            </a:extLst>
          </p:cNvPr>
          <p:cNvSpPr txBox="1"/>
          <p:nvPr/>
        </p:nvSpPr>
        <p:spPr>
          <a:xfrm>
            <a:off x="1041946" y="4050556"/>
            <a:ext cx="4932548" cy="167157"/>
          </a:xfrm>
          <a:prstGeom prst="rect">
            <a:avLst/>
          </a:prstGeom>
        </p:spPr>
        <p:txBody>
          <a:bodyPr vert="horz" wrap="square" lIns="72000" tIns="360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n-US" sz="850" b="1" dirty="0">
                <a:solidFill>
                  <a:srgbClr val="085CA7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hlinkClick r:id="rId4"/>
              </a:rPr>
              <a:t>https://www.nta.go.jp/taxes/tetsuzuki/mynumberinfo/mnp_junbi/nenmatsu.htm</a:t>
            </a:r>
            <a:endParaRPr lang="en-US" sz="850" dirty="0">
              <a:latin typeface="游ゴシック" panose="020B0400000000000000" pitchFamily="50" charset="-128"/>
              <a:ea typeface="游ゴシック" panose="020B0400000000000000" pitchFamily="50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82329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85CA7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471b13f-29b0-45c2-8324-3215d677aa28" xsi:nil="true"/>
    <lcf76f155ced4ddcb4097134ff3c332f xmlns="6ed66d7a-b0d5-43ee-966f-1b5ffd6a5a8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6034DEC63D43D0469984FA509A0C83F8" ma:contentTypeVersion="18" ma:contentTypeDescription="新しいドキュメントを作成します。" ma:contentTypeScope="" ma:versionID="67330fd17c9bed52e5ea55f83971f53d">
  <xsd:schema xmlns:xsd="http://www.w3.org/2001/XMLSchema" xmlns:xs="http://www.w3.org/2001/XMLSchema" xmlns:p="http://schemas.microsoft.com/office/2006/metadata/properties" xmlns:ns2="6ed66d7a-b0d5-43ee-966f-1b5ffd6a5a80" xmlns:ns3="3471b13f-29b0-45c2-8324-3215d677aa28" targetNamespace="http://schemas.microsoft.com/office/2006/metadata/properties" ma:root="true" ma:fieldsID="ec572fb9e5516955deebf5e49f0c5a0f" ns2:_="" ns3:_="">
    <xsd:import namespace="6ed66d7a-b0d5-43ee-966f-1b5ffd6a5a80"/>
    <xsd:import namespace="3471b13f-29b0-45c2-8324-3215d677aa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d66d7a-b0d5-43ee-966f-1b5ffd6a5a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画像タグ" ma:readOnly="false" ma:fieldId="{5cf76f15-5ced-4ddc-b409-7134ff3c332f}" ma:taxonomyMulti="true" ma:sspId="b8530148-bd74-4872-bf07-4d6b4759793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71b13f-29b0-45c2-8324-3215d677aa2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d821538-fc29-4d91-97e9-2309d01c4268}" ma:internalName="TaxCatchAll" ma:showField="CatchAllData" ma:web="3471b13f-29b0-45c2-8324-3215d677aa2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944A04-1128-4265-806C-62993E862D76}">
  <ds:schemaRefs>
    <ds:schemaRef ds:uri="http://schemas.microsoft.com/office/2006/metadata/properties"/>
    <ds:schemaRef ds:uri="http://schemas.microsoft.com/office/infopath/2007/PartnerControls"/>
    <ds:schemaRef ds:uri="3471b13f-29b0-45c2-8324-3215d677aa28"/>
    <ds:schemaRef ds:uri="6ed66d7a-b0d5-43ee-966f-1b5ffd6a5a80"/>
  </ds:schemaRefs>
</ds:datastoreItem>
</file>

<file path=customXml/itemProps2.xml><?xml version="1.0" encoding="utf-8"?>
<ds:datastoreItem xmlns:ds="http://schemas.openxmlformats.org/officeDocument/2006/customXml" ds:itemID="{591E3D91-8E2D-4FB9-B7E4-77069AC1CB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F1492E-E49B-444A-99B8-C435FD779D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d66d7a-b0d5-43ee-966f-1b5ffd6a5a80"/>
    <ds:schemaRef ds:uri="3471b13f-29b0-45c2-8324-3215d677aa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79</Words>
  <Application>Microsoft Office PowerPoint</Application>
  <PresentationFormat>ユーザー設定</PresentationFormat>
  <Paragraphs>13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游ゴシック</vt:lpstr>
      <vt:lpstr>Calibri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年末調整WEB申告機能_社内展開用フォーマット</dc:title>
  <cp:revision>16</cp:revision>
  <dcterms:created xsi:type="dcterms:W3CDTF">2023-10-02T10:11:13Z</dcterms:created>
  <dcterms:modified xsi:type="dcterms:W3CDTF">2024-09-05T01:38:47Z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2023-10-02T00:00:00Z</vt:filetime>
  </property>
  <property fmtid="{D5CDD505-2E9C-101B-9397-08002B2CF9AE}" pid="3" name="Creator">
    <vt:lpwstr>Adobe Illustrator 27.9 (Macintosh)</vt:lpwstr>
  </property>
  <property fmtid="{D5CDD505-2E9C-101B-9397-08002B2CF9AE}" pid="4" name="LastSaved">
    <vt:filetime>2023-10-02T00:00:00Z</vt:filetime>
  </property>
  <property fmtid="{D5CDD505-2E9C-101B-9397-08002B2CF9AE}" pid="5" name="Producer">
    <vt:lpwstr>Adobe PDF library 17.00</vt:lpwstr>
  </property>
  <property fmtid="{D5CDD505-2E9C-101B-9397-08002B2CF9AE}" pid="6" name="ContentTypeId">
    <vt:lpwstr>0x0101006034DEC63D43D0469984FA509A0C83F8</vt:lpwstr>
  </property>
  <property fmtid="{D5CDD505-2E9C-101B-9397-08002B2CF9AE}" pid="7" name="MediaServiceImageTags">
    <vt:lpwstr/>
  </property>
</Properties>
</file>