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48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825" y="427736"/>
            <a:ext cx="680085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yayoi-kk.co.jp/subcontents.html?page_id=2752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yroll-employee.yayoi-kk.co.jp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nta.go.jp/taxes/tetsuzuki/mynumberinfo/mnp_%20junbi/nenmatsu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31FCF03-66A9-7ECC-8AA9-6F7E744F6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4"/>
            <a:ext cx="7556500" cy="1068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88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11242E3-D792-16F1-B05D-2421D1962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"/>
            <a:ext cx="7556500" cy="10684483"/>
          </a:xfrm>
          <a:prstGeom prst="rect">
            <a:avLst/>
          </a:prstGeom>
        </p:spPr>
      </p:pic>
      <p:sp>
        <p:nvSpPr>
          <p:cNvPr id="5" name="object 193">
            <a:extLst>
              <a:ext uri="{FF2B5EF4-FFF2-40B4-BE49-F238E27FC236}">
                <a16:creationId xmlns:a16="http://schemas.microsoft.com/office/drawing/2014/main" id="{F0C0C793-47C8-4F60-DAAD-65CF7F91822E}"/>
              </a:ext>
            </a:extLst>
          </p:cNvPr>
          <p:cNvSpPr txBox="1"/>
          <p:nvPr/>
        </p:nvSpPr>
        <p:spPr>
          <a:xfrm>
            <a:off x="2628000" y="2883323"/>
            <a:ext cx="442481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3"/>
              </a:rPr>
              <a:t>https://support.yayoi-kk.co.jp/subcontents.html?page_id=27525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371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381D83E3-17B3-F6E5-FBC4-8943B420A5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"/>
            <a:ext cx="7556500" cy="10688942"/>
          </a:xfrm>
          <a:prstGeom prst="rect">
            <a:avLst/>
          </a:prstGeom>
        </p:spPr>
      </p:pic>
      <p:sp>
        <p:nvSpPr>
          <p:cNvPr id="6" name="object 193">
            <a:extLst>
              <a:ext uri="{FF2B5EF4-FFF2-40B4-BE49-F238E27FC236}">
                <a16:creationId xmlns:a16="http://schemas.microsoft.com/office/drawing/2014/main" id="{BA17248A-821D-578A-69C7-A5D4F63F2743}"/>
              </a:ext>
            </a:extLst>
          </p:cNvPr>
          <p:cNvSpPr txBox="1"/>
          <p:nvPr/>
        </p:nvSpPr>
        <p:spPr>
          <a:xfrm>
            <a:off x="517763" y="7624643"/>
            <a:ext cx="1371600" cy="202842"/>
          </a:xfrm>
          <a:prstGeom prst="rect">
            <a:avLst/>
          </a:prstGeom>
        </p:spPr>
        <p:txBody>
          <a:bodyPr vert="horz" wrap="square" lIns="36000" tIns="18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8680" algn="l"/>
              </a:tabLst>
            </a:pPr>
            <a:r>
              <a:rPr sz="1200" b="1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〇月〇</a:t>
            </a:r>
            <a:r>
              <a:rPr sz="1200" b="1" spc="-58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日</a:t>
            </a:r>
            <a:r>
              <a:rPr sz="1200" b="1" spc="-5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（</a:t>
            </a:r>
            <a:r>
              <a:rPr sz="1200" b="1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	</a:t>
            </a:r>
            <a:r>
              <a:rPr sz="1200" b="1" spc="-58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）</a:t>
            </a:r>
            <a:r>
              <a:rPr sz="1200" b="1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以</a:t>
            </a:r>
            <a:r>
              <a:rPr sz="1200" b="1" spc="-5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降</a:t>
            </a:r>
            <a:endParaRPr sz="1200" dirty="0">
              <a:latin typeface="游ゴシック" panose="020B0400000000000000" pitchFamily="50" charset="-128"/>
              <a:ea typeface="游ゴシック" panose="020B0400000000000000" pitchFamily="50" charset="-128"/>
              <a:cs typeface="Noto Sans JP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2295156-403D-44B5-BFBB-73B031347CD1}"/>
              </a:ext>
            </a:extLst>
          </p:cNvPr>
          <p:cNvSpPr txBox="1"/>
          <p:nvPr/>
        </p:nvSpPr>
        <p:spPr>
          <a:xfrm>
            <a:off x="1419959" y="5127523"/>
            <a:ext cx="2623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2024</a:t>
            </a:r>
            <a:r>
              <a:rPr lang="ja-JP" altLang="en-US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年</a:t>
            </a:r>
            <a:r>
              <a:rPr lang="en-US" altLang="ja-JP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月上旬以降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29CBDB41-1874-175C-76F9-7367F261333E}"/>
              </a:ext>
            </a:extLst>
          </p:cNvPr>
          <p:cNvSpPr/>
          <p:nvPr/>
        </p:nvSpPr>
        <p:spPr>
          <a:xfrm>
            <a:off x="2297903" y="10389356"/>
            <a:ext cx="22860" cy="190500"/>
          </a:xfrm>
          <a:custGeom>
            <a:avLst/>
            <a:gdLst/>
            <a:ahLst/>
            <a:cxnLst/>
            <a:rect l="l" t="t" r="r" b="b"/>
            <a:pathLst>
              <a:path w="22860" h="190500">
                <a:moveTo>
                  <a:pt x="22860" y="0"/>
                </a:moveTo>
                <a:lnTo>
                  <a:pt x="0" y="0"/>
                </a:lnTo>
                <a:lnTo>
                  <a:pt x="0" y="190487"/>
                </a:lnTo>
                <a:lnTo>
                  <a:pt x="22860" y="190487"/>
                </a:lnTo>
                <a:lnTo>
                  <a:pt x="228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25">
            <a:extLst>
              <a:ext uri="{FF2B5EF4-FFF2-40B4-BE49-F238E27FC236}">
                <a16:creationId xmlns:a16="http://schemas.microsoft.com/office/drawing/2014/main" id="{4C407344-1089-CB3D-FC5C-2B611D0142CF}"/>
              </a:ext>
            </a:extLst>
          </p:cNvPr>
          <p:cNvSpPr txBox="1"/>
          <p:nvPr/>
        </p:nvSpPr>
        <p:spPr>
          <a:xfrm>
            <a:off x="5109404" y="10351256"/>
            <a:ext cx="1629458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xxxxxx@xxx.</a:t>
            </a:r>
            <a:r>
              <a:rPr sz="1600" b="1" spc="-16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jp</a:t>
            </a:r>
            <a:endParaRPr sz="1600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17" name="object 225">
            <a:extLst>
              <a:ext uri="{FF2B5EF4-FFF2-40B4-BE49-F238E27FC236}">
                <a16:creationId xmlns:a16="http://schemas.microsoft.com/office/drawing/2014/main" id="{A66DA4AE-6DFE-EB26-1DBF-E20560A78216}"/>
              </a:ext>
            </a:extLst>
          </p:cNvPr>
          <p:cNvSpPr txBox="1"/>
          <p:nvPr/>
        </p:nvSpPr>
        <p:spPr>
          <a:xfrm>
            <a:off x="3398400" y="10369256"/>
            <a:ext cx="1507490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00-0000-0000</a:t>
            </a:r>
            <a:endParaRPr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76C7CF8-44B4-D172-305C-8E5E6A61F66B}"/>
              </a:ext>
            </a:extLst>
          </p:cNvPr>
          <p:cNvSpPr txBox="1"/>
          <p:nvPr/>
        </p:nvSpPr>
        <p:spPr>
          <a:xfrm>
            <a:off x="2395785" y="10362924"/>
            <a:ext cx="925265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総務部</a:t>
            </a:r>
            <a:endParaRPr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740499E-CDB2-E087-2682-05AB9CBA14AE}"/>
              </a:ext>
            </a:extLst>
          </p:cNvPr>
          <p:cNvSpPr txBox="1"/>
          <p:nvPr/>
        </p:nvSpPr>
        <p:spPr>
          <a:xfrm>
            <a:off x="795142" y="10362924"/>
            <a:ext cx="1459108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問い合わせ先</a:t>
            </a:r>
          </a:p>
        </p:txBody>
      </p:sp>
    </p:spTree>
    <p:extLst>
      <p:ext uri="{BB962C8B-B14F-4D97-AF65-F5344CB8AC3E}">
        <p14:creationId xmlns:p14="http://schemas.microsoft.com/office/powerpoint/2010/main" val="1002498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15FE4B7-26BA-B240-6AFB-6D096B5A61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"/>
            <a:ext cx="7556500" cy="10688942"/>
          </a:xfrm>
          <a:prstGeom prst="rect">
            <a:avLst/>
          </a:prstGeom>
        </p:spPr>
      </p:pic>
      <p:sp>
        <p:nvSpPr>
          <p:cNvPr id="4" name="object 173">
            <a:extLst>
              <a:ext uri="{FF2B5EF4-FFF2-40B4-BE49-F238E27FC236}">
                <a16:creationId xmlns:a16="http://schemas.microsoft.com/office/drawing/2014/main" id="{A8A072D9-EDCC-F828-8523-434B99460C5A}"/>
              </a:ext>
            </a:extLst>
          </p:cNvPr>
          <p:cNvSpPr txBox="1"/>
          <p:nvPr/>
        </p:nvSpPr>
        <p:spPr>
          <a:xfrm>
            <a:off x="836266" y="7825795"/>
            <a:ext cx="2988123" cy="174851"/>
          </a:xfrm>
          <a:prstGeom prst="rect">
            <a:avLst/>
          </a:prstGeom>
        </p:spPr>
        <p:txBody>
          <a:bodyPr vert="horz" wrap="square" lIns="72000" tIns="36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3"/>
              </a:rPr>
              <a:t>https://payroll-employee.yayoi-kk.co.jp/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Arial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3F91F1A5-F4D5-2A64-A34B-88D67F5524A9}"/>
              </a:ext>
            </a:extLst>
          </p:cNvPr>
          <p:cNvSpPr/>
          <p:nvPr/>
        </p:nvSpPr>
        <p:spPr>
          <a:xfrm>
            <a:off x="2297903" y="10389356"/>
            <a:ext cx="22860" cy="190500"/>
          </a:xfrm>
          <a:custGeom>
            <a:avLst/>
            <a:gdLst/>
            <a:ahLst/>
            <a:cxnLst/>
            <a:rect l="l" t="t" r="r" b="b"/>
            <a:pathLst>
              <a:path w="22860" h="190500">
                <a:moveTo>
                  <a:pt x="22860" y="0"/>
                </a:moveTo>
                <a:lnTo>
                  <a:pt x="0" y="0"/>
                </a:lnTo>
                <a:lnTo>
                  <a:pt x="0" y="190487"/>
                </a:lnTo>
                <a:lnTo>
                  <a:pt x="22860" y="190487"/>
                </a:lnTo>
                <a:lnTo>
                  <a:pt x="228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25">
            <a:extLst>
              <a:ext uri="{FF2B5EF4-FFF2-40B4-BE49-F238E27FC236}">
                <a16:creationId xmlns:a16="http://schemas.microsoft.com/office/drawing/2014/main" id="{F9180B5C-DAD9-F2A7-B250-8F291E926330}"/>
              </a:ext>
            </a:extLst>
          </p:cNvPr>
          <p:cNvSpPr txBox="1"/>
          <p:nvPr/>
        </p:nvSpPr>
        <p:spPr>
          <a:xfrm>
            <a:off x="5109404" y="10351256"/>
            <a:ext cx="1629458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xxxxxx@xxx.</a:t>
            </a:r>
            <a:r>
              <a:rPr sz="1600" b="1" spc="-16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jp</a:t>
            </a:r>
            <a:endParaRPr sz="1600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7" name="object 225">
            <a:extLst>
              <a:ext uri="{FF2B5EF4-FFF2-40B4-BE49-F238E27FC236}">
                <a16:creationId xmlns:a16="http://schemas.microsoft.com/office/drawing/2014/main" id="{87F04AC0-93BB-CD90-6E68-006A24073696}"/>
              </a:ext>
            </a:extLst>
          </p:cNvPr>
          <p:cNvSpPr txBox="1"/>
          <p:nvPr/>
        </p:nvSpPr>
        <p:spPr>
          <a:xfrm>
            <a:off x="3398400" y="10369256"/>
            <a:ext cx="1507490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00-0000-0000</a:t>
            </a:r>
            <a:endParaRPr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39FBD5-421D-16C5-1632-080388EB83E1}"/>
              </a:ext>
            </a:extLst>
          </p:cNvPr>
          <p:cNvSpPr txBox="1"/>
          <p:nvPr/>
        </p:nvSpPr>
        <p:spPr>
          <a:xfrm>
            <a:off x="2395785" y="10362924"/>
            <a:ext cx="925265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総務部</a:t>
            </a:r>
            <a:endParaRPr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C9E28D-7AA8-C51F-8EA0-CA5359FF74EC}"/>
              </a:ext>
            </a:extLst>
          </p:cNvPr>
          <p:cNvSpPr txBox="1"/>
          <p:nvPr/>
        </p:nvSpPr>
        <p:spPr>
          <a:xfrm>
            <a:off x="795142" y="10362924"/>
            <a:ext cx="1459108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問い合わせ先</a:t>
            </a:r>
          </a:p>
        </p:txBody>
      </p:sp>
      <p:sp>
        <p:nvSpPr>
          <p:cNvPr id="15" name="object 173">
            <a:extLst>
              <a:ext uri="{FF2B5EF4-FFF2-40B4-BE49-F238E27FC236}">
                <a16:creationId xmlns:a16="http://schemas.microsoft.com/office/drawing/2014/main" id="{FBFEAA8E-63DE-A31C-8C55-BA05C569EEB6}"/>
              </a:ext>
            </a:extLst>
          </p:cNvPr>
          <p:cNvSpPr txBox="1"/>
          <p:nvPr/>
        </p:nvSpPr>
        <p:spPr>
          <a:xfrm>
            <a:off x="1041946" y="4050556"/>
            <a:ext cx="4932548" cy="167157"/>
          </a:xfrm>
          <a:prstGeom prst="rect">
            <a:avLst/>
          </a:prstGeom>
        </p:spPr>
        <p:txBody>
          <a:bodyPr vert="horz" wrap="square" lIns="72000" tIns="36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sz="85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4"/>
              </a:rPr>
              <a:t>https://www.nta.go.jp/taxes/tetsuzuki/mynumberinfo/mnp_ </a:t>
            </a:r>
            <a:r>
              <a:rPr lang="en-US" sz="850" b="1" dirty="0" err="1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4"/>
              </a:rPr>
              <a:t>junbi</a:t>
            </a:r>
            <a:r>
              <a:rPr lang="en-US" sz="85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4"/>
              </a:rPr>
              <a:t>/nenmatsu.htm</a:t>
            </a:r>
            <a:endParaRPr lang="en-US" sz="850" dirty="0">
              <a:latin typeface="游ゴシック" panose="020B0400000000000000" pitchFamily="50" charset="-128"/>
              <a:ea typeface="游ゴシック" panose="020B0400000000000000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232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85CA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F9198E4D6EE2E4F9A316248F841F58A" ma:contentTypeVersion="15" ma:contentTypeDescription="新しいドキュメントを作成します。" ma:contentTypeScope="" ma:versionID="a984c953d28f83646d2beefa1172c57a">
  <xsd:schema xmlns:xsd="http://www.w3.org/2001/XMLSchema" xmlns:xs="http://www.w3.org/2001/XMLSchema" xmlns:p="http://schemas.microsoft.com/office/2006/metadata/properties" xmlns:ns2="afe32b86-ed00-48a0-993c-97edf7573022" xmlns:ns3="5ab39634-b806-48fa-b119-87566d40ec1d" targetNamespace="http://schemas.microsoft.com/office/2006/metadata/properties" ma:root="true" ma:fieldsID="d20afe91524b07dfda396018d0afb284" ns2:_="" ns3:_="">
    <xsd:import namespace="afe32b86-ed00-48a0-993c-97edf7573022"/>
    <xsd:import namespace="5ab39634-b806-48fa-b119-87566d40ec1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e32b86-ed00-48a0-993c-97edf75730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0a9df0b9-68c5-4089-9dc1-56e3403a18ac}" ma:internalName="TaxCatchAll" ma:showField="CatchAllData" ma:web="afe32b86-ed00-48a0-993c-97edf75730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b39634-b806-48fa-b119-87566d40ec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b8530148-bd74-4872-bf07-4d6b475979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fe32b86-ed00-48a0-993c-97edf7573022" xsi:nil="true"/>
    <lcf76f155ced4ddcb4097134ff3c332f xmlns="5ab39634-b806-48fa-b119-87566d40ec1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73896E5-5DF0-4B0B-BFA2-A2605820A75C}"/>
</file>

<file path=customXml/itemProps2.xml><?xml version="1.0" encoding="utf-8"?>
<ds:datastoreItem xmlns:ds="http://schemas.openxmlformats.org/officeDocument/2006/customXml" ds:itemID="{4DC94473-8B04-4EAF-9CE1-D2DF04801DBC}"/>
</file>

<file path=customXml/itemProps3.xml><?xml version="1.0" encoding="utf-8"?>
<ds:datastoreItem xmlns:ds="http://schemas.openxmlformats.org/officeDocument/2006/customXml" ds:itemID="{D7185276-747C-4709-A9AD-0055491CD62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Office PowerPoint</Application>
  <PresentationFormat>ユーザー設定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HiraKakuStd-W6</vt:lpstr>
      <vt:lpstr>Noto Sans JP</vt:lpstr>
      <vt:lpstr>游ゴシック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2024-09-03T08:38:03Z</dcterms:created>
  <dcterms:modified xsi:type="dcterms:W3CDTF">2024-09-03T08:38:12Z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0x0101003F9198E4D6EE2E4F9A316248F841F58A</vt:lpwstr>
  </property>
</Properties>
</file>